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60" r:id="rId4"/>
    <p:sldId id="257" r:id="rId5"/>
    <p:sldId id="258" r:id="rId6"/>
    <p:sldId id="259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3" autoAdjust="0"/>
    <p:restoredTop sz="94709" autoAdjust="0"/>
  </p:normalViewPr>
  <p:slideViewPr>
    <p:cSldViewPr>
      <p:cViewPr varScale="1">
        <p:scale>
          <a:sx n="70" d="100"/>
          <a:sy n="70" d="100"/>
        </p:scale>
        <p:origin x="-8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DCFE-56CE-474C-B9AD-FA8B1E5431FF}" type="datetimeFigureOut">
              <a:rPr lang="es-ES" smtClean="0"/>
              <a:t>27/07/2011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8B01-EC66-4902-BB28-E526B83CA222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DCFE-56CE-474C-B9AD-FA8B1E5431FF}" type="datetimeFigureOut">
              <a:rPr lang="es-ES" smtClean="0"/>
              <a:t>27/07/2011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8B01-EC66-4902-BB28-E526B83CA22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DCFE-56CE-474C-B9AD-FA8B1E5431FF}" type="datetimeFigureOut">
              <a:rPr lang="es-ES" smtClean="0"/>
              <a:t>27/07/2011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8B01-EC66-4902-BB28-E526B83CA22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DCFE-56CE-474C-B9AD-FA8B1E5431FF}" type="datetimeFigureOut">
              <a:rPr lang="es-ES" smtClean="0"/>
              <a:t>27/07/2011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8B01-EC66-4902-BB28-E526B83CA22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DCFE-56CE-474C-B9AD-FA8B1E5431FF}" type="datetimeFigureOut">
              <a:rPr lang="es-ES" smtClean="0"/>
              <a:t>27/07/2011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8B01-EC66-4902-BB28-E526B83CA222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DCFE-56CE-474C-B9AD-FA8B1E5431FF}" type="datetimeFigureOut">
              <a:rPr lang="es-ES" smtClean="0"/>
              <a:t>27/07/2011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8B01-EC66-4902-BB28-E526B83CA22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DCFE-56CE-474C-B9AD-FA8B1E5431FF}" type="datetimeFigureOut">
              <a:rPr lang="es-ES" smtClean="0"/>
              <a:t>27/07/2011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8B01-EC66-4902-BB28-E526B83CA22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DCFE-56CE-474C-B9AD-FA8B1E5431FF}" type="datetimeFigureOut">
              <a:rPr lang="es-ES" smtClean="0"/>
              <a:t>27/07/2011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8B01-EC66-4902-BB28-E526B83CA22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DCFE-56CE-474C-B9AD-FA8B1E5431FF}" type="datetimeFigureOut">
              <a:rPr lang="es-ES" smtClean="0"/>
              <a:t>27/07/2011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8B01-EC66-4902-BB28-E526B83CA22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DCFE-56CE-474C-B9AD-FA8B1E5431FF}" type="datetimeFigureOut">
              <a:rPr lang="es-ES" smtClean="0"/>
              <a:t>27/07/2011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8B01-EC66-4902-BB28-E526B83CA22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DCFE-56CE-474C-B9AD-FA8B1E5431FF}" type="datetimeFigureOut">
              <a:rPr lang="es-ES" smtClean="0"/>
              <a:t>27/07/2011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EB98B01-EC66-4902-BB28-E526B83CA222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54DCFE-56CE-474C-B9AD-FA8B1E5431FF}" type="datetimeFigureOut">
              <a:rPr lang="es-ES" smtClean="0"/>
              <a:t>27/07/2011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B98B01-EC66-4902-BB28-E526B83CA222}" type="slidenum">
              <a:rPr lang="es-ES" smtClean="0"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3400" y="500042"/>
            <a:ext cx="7851648" cy="1714512"/>
          </a:xfrm>
        </p:spPr>
        <p:txBody>
          <a:bodyPr/>
          <a:lstStyle/>
          <a:p>
            <a:pPr algn="ctr"/>
            <a:r>
              <a:rPr lang="es-ES" dirty="0" smtClean="0"/>
              <a:t>TECNOLOGICA FITEC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514350" indent="-514350" algn="ctr">
              <a:buFont typeface="Arial" pitchFamily="34" charset="0"/>
              <a:buChar char="•"/>
            </a:pPr>
            <a:r>
              <a:rPr lang="es-ES" dirty="0" smtClean="0"/>
              <a:t>CONOCER CUAL ES NUESTRA MISION</a:t>
            </a:r>
          </a:p>
          <a:p>
            <a:pPr marL="514350" indent="-514350" algn="ctr">
              <a:buFont typeface="Arial" pitchFamily="34" charset="0"/>
              <a:buChar char="•"/>
            </a:pPr>
            <a:r>
              <a:rPr lang="es-ES" dirty="0" smtClean="0"/>
              <a:t>CONOCER CUAL ES NUESTRA VISION</a:t>
            </a:r>
            <a:endParaRPr lang="es-E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TECNOLOGICA FITEC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564958"/>
          </a:xfrm>
        </p:spPr>
        <p:txBody>
          <a:bodyPr>
            <a:normAutofit fontScale="92500" lnSpcReduction="20000"/>
          </a:bodyPr>
          <a:lstStyle/>
          <a:p>
            <a:r>
              <a:rPr lang="es-ES" dirty="0" smtClean="0"/>
              <a:t>FINALIDAD</a:t>
            </a:r>
          </a:p>
          <a:p>
            <a:r>
              <a:rPr lang="es-ES" dirty="0" smtClean="0"/>
              <a:t>LOGO DE FITEC</a:t>
            </a:r>
          </a:p>
          <a:p>
            <a:r>
              <a:rPr lang="es-ES" dirty="0" smtClean="0"/>
              <a:t>VISION Y MISION</a:t>
            </a:r>
          </a:p>
          <a:p>
            <a:r>
              <a:rPr lang="es-ES" dirty="0" smtClean="0"/>
              <a:t>IMAGEN DE LA TECNOLOGIA ANTE LA GENTE</a:t>
            </a:r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2052" name="Picture 4" descr="C:\Documents and Settings\Fitec\Mis documentos\Mis imágenes\logofitec-fu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3786190"/>
            <a:ext cx="4810125" cy="2352675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8000">
    <p:wheel spokes="1"/>
    <p:sndAc>
      <p:stSnd>
        <p:snd r:embed="rId2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533400" y="714356"/>
            <a:ext cx="7851648" cy="1071570"/>
          </a:xfrm>
        </p:spPr>
        <p:txBody>
          <a:bodyPr>
            <a:normAutofit/>
          </a:bodyPr>
          <a:lstStyle/>
          <a:p>
            <a:pPr algn="ctr"/>
            <a:r>
              <a:rPr lang="es-ES" dirty="0" smtClean="0"/>
              <a:t>TECNOLOGICA FITEC</a:t>
            </a:r>
            <a:endParaRPr lang="es-ES" dirty="0"/>
          </a:p>
        </p:txBody>
      </p:sp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just"/>
            <a:r>
              <a:rPr lang="es-ES" dirty="0" smtClean="0"/>
              <a:t>Finalidad: nos permite conocer los dos grandes proyectos de la tecnológica fitec ,ya que a muy corto plazo se pone una meta totalmente acorde a su potencial</a:t>
            </a:r>
            <a:endParaRPr lang="es-ES" dirty="0"/>
          </a:p>
        </p:txBody>
      </p:sp>
    </p:spTree>
  </p:cSld>
  <p:clrMapOvr>
    <a:masterClrMapping/>
  </p:clrMapOvr>
  <p:transition spd="med" advTm="8000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  TECNOLOGICA FITEC</a:t>
            </a:r>
            <a:endParaRPr lang="es-ES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/>
          <a:srcRect l="14638" t="18438" r="15697" b="56250"/>
          <a:stretch>
            <a:fillRect/>
          </a:stretch>
        </p:blipFill>
        <p:spPr bwMode="auto">
          <a:xfrm>
            <a:off x="457200" y="3285609"/>
            <a:ext cx="8229600" cy="1688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8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VISION             Y         MISION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endParaRPr lang="es-ES" dirty="0" smtClean="0"/>
          </a:p>
          <a:p>
            <a:r>
              <a:rPr lang="es-CO" dirty="0" smtClean="0"/>
              <a:t>Para el 2.013 la Tecnológica FITEC será una institución de educación superior líder en la implementación y desarrollo de nuevos ambientes de aprendizaje, reconocida por la formación de personas en los niveles Técnico Profesional y Tecnológico, sustentada en la mejora continua, con sentido de lo humano, espíritu emprendedor con profesionales que contribuyan al desarrollo regional, nacional e internacional.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es-CO" dirty="0" smtClean="0"/>
          </a:p>
          <a:p>
            <a:r>
              <a:rPr lang="es-CO" dirty="0" smtClean="0"/>
              <a:t>La </a:t>
            </a:r>
            <a:r>
              <a:rPr lang="es-CO" dirty="0" smtClean="0"/>
              <a:t>tecnológica FITEC es una institución de Educación Superior de carácter tecnológico comprometida con la formación de Técnicos Profesionales y Tecnólogos, que realiza su función educativa a partir de las distintas modalidades, apoyados en la docencia, la investigación y la proyección social, para optimizar los procesos de los sectores productivos regionales y nacionales de manera responsable, ética y con sentido ecológico.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 advTm="8000">
    <p:wheel spokes="1"/>
    <p:sndAc>
      <p:stSnd>
        <p:snd r:embed="rId2" name="bomb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ES LA MEJOR TECNOLOGICA A NIVEL DE SANTANDER</a:t>
            </a:r>
            <a:endParaRPr lang="es-ES" dirty="0"/>
          </a:p>
        </p:txBody>
      </p:sp>
      <p:pic>
        <p:nvPicPr>
          <p:cNvPr id="6" name="5 Marcador de posición de imagen" descr="DSC03414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18082" b="18082"/>
          <a:stretch>
            <a:fillRect/>
          </a:stretch>
        </p:blipFill>
        <p:spPr/>
      </p:pic>
      <p:pic>
        <p:nvPicPr>
          <p:cNvPr id="1026" name="Picture 2" descr="C:\Documents and Settings\Fitec\Mis documentos\Mis imágenes\logofitec-ful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928934"/>
            <a:ext cx="2143140" cy="2352675"/>
          </a:xfrm>
          <a:prstGeom prst="rect">
            <a:avLst/>
          </a:prstGeom>
          <a:noFill/>
        </p:spPr>
      </p:pic>
    </p:spTree>
  </p:cSld>
  <p:clrMapOvr>
    <a:masterClrMapping/>
  </p:clrMapOvr>
  <p:transition advTm="8000">
    <p:wheel spokes="1"/>
    <p:sndAc>
      <p:stSnd>
        <p:snd r:embed="rId2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</TotalTime>
  <Words>204</Words>
  <Application>Microsoft Office PowerPoint</Application>
  <PresentationFormat>Presentación en pantalla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Flujo</vt:lpstr>
      <vt:lpstr>TECNOLOGICA FITEC</vt:lpstr>
      <vt:lpstr>TECNOLOGICA FITEC</vt:lpstr>
      <vt:lpstr>TECNOLOGICA FITEC</vt:lpstr>
      <vt:lpstr>  TECNOLOGICA FITEC</vt:lpstr>
      <vt:lpstr>VISION             Y         MISION</vt:lpstr>
      <vt:lpstr>ES LA MEJOR TECNOLOGICA A NIVEL DE SANTANDER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TECNOLOGICA FITEC</dc:title>
  <dc:creator>Fitec</dc:creator>
  <cp:lastModifiedBy>Fitec</cp:lastModifiedBy>
  <cp:revision>3</cp:revision>
  <dcterms:created xsi:type="dcterms:W3CDTF">2011-07-27T21:02:14Z</dcterms:created>
  <dcterms:modified xsi:type="dcterms:W3CDTF">2011-07-27T21:32:09Z</dcterms:modified>
</cp:coreProperties>
</file>