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B11A7B-3870-422D-A9E7-A1DD9DECBA8E}" type="datetimeFigureOut">
              <a:rPr lang="es-ES" smtClean="0"/>
              <a:t>27/07/2011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C98417-A8A1-425B-84CE-72B881E26EBE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3714744" y="1142984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Asamblea de beneficiarios</a:t>
            </a:r>
            <a:endParaRPr lang="es-ES" dirty="0"/>
          </a:p>
        </p:txBody>
      </p:sp>
      <p:sp>
        <p:nvSpPr>
          <p:cNvPr id="16" name="15 Rectángulo"/>
          <p:cNvSpPr/>
          <p:nvPr/>
        </p:nvSpPr>
        <p:spPr>
          <a:xfrm>
            <a:off x="3714744" y="2000240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Consejo superior</a:t>
            </a:r>
            <a:endParaRPr lang="es-ES" dirty="0"/>
          </a:p>
        </p:txBody>
      </p:sp>
      <p:sp>
        <p:nvSpPr>
          <p:cNvPr id="17" name="16 Rectángulo"/>
          <p:cNvSpPr/>
          <p:nvPr/>
        </p:nvSpPr>
        <p:spPr>
          <a:xfrm>
            <a:off x="3000364" y="4357694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Dirección de extensión</a:t>
            </a:r>
            <a:endParaRPr lang="es-ES" dirty="0"/>
          </a:p>
        </p:txBody>
      </p:sp>
      <p:sp>
        <p:nvSpPr>
          <p:cNvPr id="18" name="17 Rectángulo"/>
          <p:cNvSpPr/>
          <p:nvPr/>
        </p:nvSpPr>
        <p:spPr>
          <a:xfrm>
            <a:off x="3714744" y="2714620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Rectoría </a:t>
            </a:r>
            <a:endParaRPr lang="es-ES" dirty="0"/>
          </a:p>
        </p:txBody>
      </p:sp>
      <p:sp>
        <p:nvSpPr>
          <p:cNvPr id="19" name="18 Rectángulo"/>
          <p:cNvSpPr/>
          <p:nvPr/>
        </p:nvSpPr>
        <p:spPr>
          <a:xfrm>
            <a:off x="6143636" y="3500438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Dirección de planeación</a:t>
            </a:r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>
            <a:off x="7000892" y="4357694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Vicerrectora administrativa</a:t>
            </a:r>
            <a:endParaRPr lang="es-ES" dirty="0"/>
          </a:p>
        </p:txBody>
      </p:sp>
      <p:sp>
        <p:nvSpPr>
          <p:cNvPr id="21" name="20 Rectángulo"/>
          <p:cNvSpPr/>
          <p:nvPr/>
        </p:nvSpPr>
        <p:spPr>
          <a:xfrm>
            <a:off x="5000628" y="4357694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Dirección de fitec virtual </a:t>
            </a:r>
            <a:endParaRPr lang="es-ES" dirty="0"/>
          </a:p>
        </p:txBody>
      </p:sp>
      <p:sp>
        <p:nvSpPr>
          <p:cNvPr id="22" name="21 Rectángulo"/>
          <p:cNvSpPr/>
          <p:nvPr/>
        </p:nvSpPr>
        <p:spPr>
          <a:xfrm>
            <a:off x="1000100" y="4357694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Vicerrectora académica</a:t>
            </a:r>
            <a:endParaRPr lang="es-ES" dirty="0"/>
          </a:p>
        </p:txBody>
      </p:sp>
      <p:sp>
        <p:nvSpPr>
          <p:cNvPr id="23" name="22 Rectángulo"/>
          <p:cNvSpPr/>
          <p:nvPr/>
        </p:nvSpPr>
        <p:spPr>
          <a:xfrm>
            <a:off x="6143636" y="2714620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Secretaria general</a:t>
            </a:r>
            <a:endParaRPr lang="es-ES" dirty="0"/>
          </a:p>
        </p:txBody>
      </p:sp>
      <p:sp>
        <p:nvSpPr>
          <p:cNvPr id="24" name="23 Rectángulo"/>
          <p:cNvSpPr/>
          <p:nvPr/>
        </p:nvSpPr>
        <p:spPr>
          <a:xfrm>
            <a:off x="1357290" y="2714620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Consejo académico </a:t>
            </a:r>
            <a:endParaRPr lang="es-ES" dirty="0"/>
          </a:p>
        </p:txBody>
      </p:sp>
      <p:cxnSp>
        <p:nvCxnSpPr>
          <p:cNvPr id="30" name="29 Conector recto de flecha"/>
          <p:cNvCxnSpPr>
            <a:stCxn id="15" idx="2"/>
            <a:endCxn id="16" idx="0"/>
          </p:cNvCxnSpPr>
          <p:nvPr/>
        </p:nvCxnSpPr>
        <p:spPr>
          <a:xfrm rot="5400000">
            <a:off x="4464843" y="182164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16" idx="2"/>
            <a:endCxn id="18" idx="0"/>
          </p:cNvCxnSpPr>
          <p:nvPr/>
        </p:nvCxnSpPr>
        <p:spPr>
          <a:xfrm rot="5400000">
            <a:off x="4536281" y="260746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18" idx="3"/>
            <a:endCxn id="23" idx="1"/>
          </p:cNvCxnSpPr>
          <p:nvPr/>
        </p:nvCxnSpPr>
        <p:spPr>
          <a:xfrm>
            <a:off x="5572132" y="2964653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8" idx="1"/>
            <a:endCxn id="24" idx="3"/>
          </p:cNvCxnSpPr>
          <p:nvPr/>
        </p:nvCxnSpPr>
        <p:spPr>
          <a:xfrm rot="10800000">
            <a:off x="3214678" y="296465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18" idx="2"/>
            <a:endCxn id="19" idx="1"/>
          </p:cNvCxnSpPr>
          <p:nvPr/>
        </p:nvCxnSpPr>
        <p:spPr>
          <a:xfrm rot="16200000" flipH="1">
            <a:off x="5125645" y="2732479"/>
            <a:ext cx="535785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8" idx="2"/>
            <a:endCxn id="17" idx="0"/>
          </p:cNvCxnSpPr>
          <p:nvPr/>
        </p:nvCxnSpPr>
        <p:spPr>
          <a:xfrm rot="5400000">
            <a:off x="3714744" y="342900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18" idx="2"/>
            <a:endCxn id="21" idx="0"/>
          </p:cNvCxnSpPr>
          <p:nvPr/>
        </p:nvCxnSpPr>
        <p:spPr>
          <a:xfrm rot="16200000" flipH="1">
            <a:off x="4714876" y="3143248"/>
            <a:ext cx="1143008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18" idx="2"/>
          </p:cNvCxnSpPr>
          <p:nvPr/>
        </p:nvCxnSpPr>
        <p:spPr>
          <a:xfrm rot="5400000">
            <a:off x="2607455" y="2393149"/>
            <a:ext cx="1214446" cy="2857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18" idx="2"/>
            <a:endCxn id="20" idx="0"/>
          </p:cNvCxnSpPr>
          <p:nvPr/>
        </p:nvCxnSpPr>
        <p:spPr>
          <a:xfrm rot="16200000" flipH="1">
            <a:off x="5715008" y="2143116"/>
            <a:ext cx="1143008" cy="3286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24</Words>
  <Application>Microsoft Office PowerPoint</Application>
  <PresentationFormat>Presentación en pantalla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Flujo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Fitec</dc:creator>
  <cp:lastModifiedBy>Fitec</cp:lastModifiedBy>
  <cp:revision>2</cp:revision>
  <dcterms:created xsi:type="dcterms:W3CDTF">2011-07-27T22:08:37Z</dcterms:created>
  <dcterms:modified xsi:type="dcterms:W3CDTF">2011-07-27T22:23:14Z</dcterms:modified>
</cp:coreProperties>
</file>